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12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732E6-8B9F-4857-B1F0-5C9B72CD1241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65DE6-C4F6-48A7-9741-940EEC97C60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beautyinfo.com.ua/m0c3i335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Профилактика вирусного гепатита «А»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Наиболее опасен для окружающих больной в последние 2 недели инкубации, с появлением желтухи он менее заразен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же уберечь себя от  гепатита?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Необходимо:</a:t>
            </a:r>
          </a:p>
          <a:p>
            <a:pPr lvl="0"/>
            <a:r>
              <a:rPr lang="ru-RU" dirty="0" smtClean="0"/>
              <a:t>соблюдать правила личной гигиены, мыть руки после посещения туалета, перед едой, приготовлением пищи;</a:t>
            </a:r>
          </a:p>
          <a:p>
            <a:pPr lvl="0"/>
            <a:r>
              <a:rPr lang="ru-RU" dirty="0" smtClean="0"/>
              <a:t>пить только кипяченую или </a:t>
            </a:r>
            <a:r>
              <a:rPr lang="ru-RU" dirty="0" err="1" smtClean="0"/>
              <a:t>бутилированную</a:t>
            </a:r>
            <a:r>
              <a:rPr lang="ru-RU" dirty="0" smtClean="0"/>
              <a:t> воду;</a:t>
            </a:r>
          </a:p>
          <a:p>
            <a:pPr lvl="0"/>
            <a:r>
              <a:rPr lang="ru-RU" dirty="0" smtClean="0"/>
              <a:t>тщательно мыть овощи и фрукты, ошпаривать кипятком перед употреблением;</a:t>
            </a:r>
          </a:p>
          <a:p>
            <a:r>
              <a:rPr lang="ru-RU" dirty="0" smtClean="0"/>
              <a:t>сделать прививку против гепатита «А»</a:t>
            </a:r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Помните - Ваше здоровье в Ваших руках!</a:t>
            </a:r>
          </a:p>
          <a:p>
            <a:pPr algn="ctr"/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Благодарю за внимание!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Вирусный гепатит - инфекционное заболевание, вызываемое вирусом и поражающее печень; имеет несколько форм с различными механизмами передачи инфекции. Известны вирусные гепатиты «А», «В», «С», «D», «Е». Профилактика вирусных гепатитов зависит от способов заражения.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Вирусный Гепатит «А» (болезнь Боткина) </a:t>
            </a:r>
            <a:r>
              <a:rPr lang="ru-RU" dirty="0" smtClean="0"/>
              <a:t>- острая инфекционная болезнь из группы кишечных инфекций, отличающаяся преимущественно легким течением с формированием стойкого иммунитета. Источник инфекции - больной человек. Механизм передачи - фекально-оральный (то есть из кишечника в рот) с водным, пищевым и контактно-бытовым путями.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Инкубационный (скрытый - от момента заражения до появления клинических признаков) период колеблется от 7 до 45 дней, в среднем – 35 дней</a:t>
            </a:r>
          </a:p>
          <a:p>
            <a:r>
              <a:rPr lang="ru-RU" dirty="0" smtClean="0"/>
              <a:t>Не болевшие ранее могут заболеть в любом возрасте, однако чаще болеют дети до 14 лет</a:t>
            </a:r>
          </a:p>
          <a:p>
            <a:r>
              <a:rPr lang="ru-RU" dirty="0" smtClean="0"/>
              <a:t>Эпидемические вспышки чаще всего бывают в детских коллективах, отмечаются сезонные подъемы (осенне-зимние)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Наибольшую опасность как источники распространения болезни имеют больные со стертыми формами гепатита</a:t>
            </a:r>
          </a:p>
          <a:p>
            <a:r>
              <a:rPr lang="ru-RU" dirty="0" smtClean="0"/>
              <a:t>Выраженные клинические формы характеризуются острым началом с синдромом гепатита и общей интоксикации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Синдром гепатита, имеющий решающее значение для диагноза, характеризуется увеличением размеров печени с ощущением тяжести в правой области, усиливающимся после еды, тошнотой и позывами на рвоту или рвотой, изменением цвета мочи, приобретающей сначала оранжевый, а затем коричневый оттенок, одновременно с этим - светлым, глинистым калом.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Синдром интоксикации проявляется острым повышением температуры тела, общей слабостью, головной и мышечной болью, понижением аппетита, нарушением сна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/>
              </a:rPr>
              <a:t>Повышенная температура</a:t>
            </a:r>
            <a:r>
              <a:rPr lang="ru-RU" dirty="0" smtClean="0"/>
              <a:t> держится 2-3 дня и почти всегда к 5-му дню снижается до нормы, общее состояние улучшается, хотя склеры, а также кожа вначале становятся </a:t>
            </a:r>
            <a:r>
              <a:rPr lang="ru-RU" smtClean="0"/>
              <a:t>интенсивно-желтыми (желтуха</a:t>
            </a:r>
            <a:r>
              <a:rPr lang="ru-RU" dirty="0" smtClean="0"/>
              <a:t>), усиливается зуд кожи, особенно к ночи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10-12-го дня болезни желтуха постепенно уменьшается, моча приобретает обычную окраску, прекращается тошнота, исчезает сухость во рту, появляется аппетит, прибавляются силы, улучшается сон к концу 3-й недели (редко - позже) наступает выздоровление.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388</Words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Профилактика вирусного гепатита «А»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Как же уберечь себя от  гепатита?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вирусного гепатита «А»</dc:title>
  <dc:creator>farida</dc:creator>
  <cp:lastModifiedBy>farida</cp:lastModifiedBy>
  <cp:revision>7</cp:revision>
  <dcterms:created xsi:type="dcterms:W3CDTF">2018-02-14T03:40:41Z</dcterms:created>
  <dcterms:modified xsi:type="dcterms:W3CDTF">2019-05-15T04:09:51Z</dcterms:modified>
</cp:coreProperties>
</file>